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364" r:id="rId3"/>
    <p:sldId id="386" r:id="rId4"/>
    <p:sldId id="350" r:id="rId5"/>
    <p:sldId id="365" r:id="rId6"/>
    <p:sldId id="366" r:id="rId7"/>
    <p:sldId id="368" r:id="rId8"/>
    <p:sldId id="370" r:id="rId9"/>
    <p:sldId id="369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5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C6B34-CEA9-B442-A027-C024DA9CE728}" v="194" dt="2025-02-03T10:36:29.291"/>
    <p1510:client id="{C74CEAD8-BC21-4E10-A576-679945636F36}" v="54" dt="2025-02-03T13:51:47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7"/>
    <p:restoredTop sz="94617"/>
  </p:normalViewPr>
  <p:slideViewPr>
    <p:cSldViewPr snapToGrid="0" snapToObjects="1">
      <p:cViewPr varScale="1">
        <p:scale>
          <a:sx n="114" d="100"/>
          <a:sy n="114" d="100"/>
        </p:scale>
        <p:origin x="70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01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Yongkun" userId="9f03f4a5-7e7a-4a26-ba55-64643d70ff11" providerId="ADAL" clId="{4FB9C78E-FC5D-4326-955C-77E6C5EFE4E9}"/>
    <pc:docChg chg="undo custSel modSld">
      <pc:chgData name="WU Yongkun" userId="9f03f4a5-7e7a-4a26-ba55-64643d70ff11" providerId="ADAL" clId="{4FB9C78E-FC5D-4326-955C-77E6C5EFE4E9}" dt="2025-02-01T02:17:27.390" v="472" actId="20577"/>
      <pc:docMkLst>
        <pc:docMk/>
      </pc:docMkLst>
      <pc:sldChg chg="modSp mod">
        <pc:chgData name="WU Yongkun" userId="9f03f4a5-7e7a-4a26-ba55-64643d70ff11" providerId="ADAL" clId="{4FB9C78E-FC5D-4326-955C-77E6C5EFE4E9}" dt="2025-02-01T02:17:27.390" v="472" actId="20577"/>
        <pc:sldMkLst>
          <pc:docMk/>
          <pc:sldMk cId="533259725" sldId="259"/>
        </pc:sldMkLst>
        <pc:spChg chg="mod">
          <ac:chgData name="WU Yongkun" userId="9f03f4a5-7e7a-4a26-ba55-64643d70ff11" providerId="ADAL" clId="{4FB9C78E-FC5D-4326-955C-77E6C5EFE4E9}" dt="2025-02-01T02:17:27.390" v="472" actId="20577"/>
          <ac:spMkLst>
            <pc:docMk/>
            <pc:sldMk cId="533259725" sldId="259"/>
            <ac:spMk id="3" creationId="{00000000-0000-0000-0000-000000000000}"/>
          </ac:spMkLst>
        </pc:spChg>
      </pc:sldChg>
      <pc:sldChg chg="addSp delSp modSp mod">
        <pc:chgData name="WU Yongkun" userId="9f03f4a5-7e7a-4a26-ba55-64643d70ff11" providerId="ADAL" clId="{4FB9C78E-FC5D-4326-955C-77E6C5EFE4E9}" dt="2025-01-24T10:04:43.558" v="86" actId="478"/>
        <pc:sldMkLst>
          <pc:docMk/>
          <pc:sldMk cId="1927453703" sldId="350"/>
        </pc:sldMkLst>
        <pc:spChg chg="mod">
          <ac:chgData name="WU Yongkun" userId="9f03f4a5-7e7a-4a26-ba55-64643d70ff11" providerId="ADAL" clId="{4FB9C78E-FC5D-4326-955C-77E6C5EFE4E9}" dt="2025-01-24T10:03:53.294" v="82" actId="20577"/>
          <ac:spMkLst>
            <pc:docMk/>
            <pc:sldMk cId="1927453703" sldId="350"/>
            <ac:spMk id="2" creationId="{00000000-0000-0000-0000-000000000000}"/>
          </ac:spMkLst>
        </pc:spChg>
      </pc:sldChg>
      <pc:sldChg chg="modSp mod">
        <pc:chgData name="WU Yongkun" userId="9f03f4a5-7e7a-4a26-ba55-64643d70ff11" providerId="ADAL" clId="{4FB9C78E-FC5D-4326-955C-77E6C5EFE4E9}" dt="2025-02-01T02:12:09.040" v="431" actId="6549"/>
        <pc:sldMkLst>
          <pc:docMk/>
          <pc:sldMk cId="304963755" sldId="351"/>
        </pc:sldMkLst>
        <pc:spChg chg="mod">
          <ac:chgData name="WU Yongkun" userId="9f03f4a5-7e7a-4a26-ba55-64643d70ff11" providerId="ADAL" clId="{4FB9C78E-FC5D-4326-955C-77E6C5EFE4E9}" dt="2025-02-01T02:12:09.040" v="431" actId="6549"/>
          <ac:spMkLst>
            <pc:docMk/>
            <pc:sldMk cId="304963755" sldId="351"/>
            <ac:spMk id="7" creationId="{8A279EEE-CD37-F225-BC3E-C6D54E9F43BB}"/>
          </ac:spMkLst>
        </pc:spChg>
      </pc:sldChg>
      <pc:sldChg chg="modSp mod">
        <pc:chgData name="WU Yongkun" userId="9f03f4a5-7e7a-4a26-ba55-64643d70ff11" providerId="ADAL" clId="{4FB9C78E-FC5D-4326-955C-77E6C5EFE4E9}" dt="2025-01-24T10:06:53.867" v="87" actId="6549"/>
        <pc:sldMkLst>
          <pc:docMk/>
          <pc:sldMk cId="3599816441" sldId="364"/>
        </pc:sldMkLst>
        <pc:spChg chg="mod">
          <ac:chgData name="WU Yongkun" userId="9f03f4a5-7e7a-4a26-ba55-64643d70ff11" providerId="ADAL" clId="{4FB9C78E-FC5D-4326-955C-77E6C5EFE4E9}" dt="2025-01-24T10:06:53.867" v="87" actId="6549"/>
          <ac:spMkLst>
            <pc:docMk/>
            <pc:sldMk cId="3599816441" sldId="364"/>
            <ac:spMk id="3" creationId="{00000000-0000-0000-0000-000000000000}"/>
          </ac:spMkLst>
        </pc:spChg>
      </pc:sldChg>
      <pc:sldChg chg="modSp mod">
        <pc:chgData name="WU Yongkun" userId="9f03f4a5-7e7a-4a26-ba55-64643d70ff11" providerId="ADAL" clId="{4FB9C78E-FC5D-4326-955C-77E6C5EFE4E9}" dt="2025-01-24T10:10:20.623" v="179" actId="20577"/>
        <pc:sldMkLst>
          <pc:docMk/>
          <pc:sldMk cId="2432197428" sldId="372"/>
        </pc:sldMkLst>
        <pc:spChg chg="mod">
          <ac:chgData name="WU Yongkun" userId="9f03f4a5-7e7a-4a26-ba55-64643d70ff11" providerId="ADAL" clId="{4FB9C78E-FC5D-4326-955C-77E6C5EFE4E9}" dt="2025-01-24T10:10:20.623" v="179" actId="20577"/>
          <ac:spMkLst>
            <pc:docMk/>
            <pc:sldMk cId="2432197428" sldId="372"/>
            <ac:spMk id="3" creationId="{7100E9A2-7D14-BC42-5539-7154E92A3F22}"/>
          </ac:spMkLst>
        </pc:spChg>
      </pc:sldChg>
      <pc:sldChg chg="addSp modSp mod">
        <pc:chgData name="WU Yongkun" userId="9f03f4a5-7e7a-4a26-ba55-64643d70ff11" providerId="ADAL" clId="{4FB9C78E-FC5D-4326-955C-77E6C5EFE4E9}" dt="2025-01-24T10:11:14.676" v="181" actId="1076"/>
        <pc:sldMkLst>
          <pc:docMk/>
          <pc:sldMk cId="184586819" sldId="374"/>
        </pc:sldMkLst>
        <pc:spChg chg="add mod">
          <ac:chgData name="WU Yongkun" userId="9f03f4a5-7e7a-4a26-ba55-64643d70ff11" providerId="ADAL" clId="{4FB9C78E-FC5D-4326-955C-77E6C5EFE4E9}" dt="2025-01-24T10:11:14.676" v="181" actId="1076"/>
          <ac:spMkLst>
            <pc:docMk/>
            <pc:sldMk cId="184586819" sldId="374"/>
            <ac:spMk id="4" creationId="{5CE15146-DCAD-636E-8375-54D8D39577B4}"/>
          </ac:spMkLst>
        </pc:spChg>
      </pc:sldChg>
      <pc:sldChg chg="modSp mod">
        <pc:chgData name="WU Yongkun" userId="9f03f4a5-7e7a-4a26-ba55-64643d70ff11" providerId="ADAL" clId="{4FB9C78E-FC5D-4326-955C-77E6C5EFE4E9}" dt="2025-01-24T12:12:07.009" v="248" actId="20577"/>
        <pc:sldMkLst>
          <pc:docMk/>
          <pc:sldMk cId="2669413709" sldId="375"/>
        </pc:sldMkLst>
        <pc:spChg chg="mod">
          <ac:chgData name="WU Yongkun" userId="9f03f4a5-7e7a-4a26-ba55-64643d70ff11" providerId="ADAL" clId="{4FB9C78E-FC5D-4326-955C-77E6C5EFE4E9}" dt="2025-01-24T12:12:07.009" v="248" actId="20577"/>
          <ac:spMkLst>
            <pc:docMk/>
            <pc:sldMk cId="2669413709" sldId="375"/>
            <ac:spMk id="3" creationId="{FE664BDF-F588-2B00-493B-D4A9BDEFB547}"/>
          </ac:spMkLst>
        </pc:spChg>
      </pc:sldChg>
      <pc:sldChg chg="addSp modSp mod">
        <pc:chgData name="WU Yongkun" userId="9f03f4a5-7e7a-4a26-ba55-64643d70ff11" providerId="ADAL" clId="{4FB9C78E-FC5D-4326-955C-77E6C5EFE4E9}" dt="2025-01-24T12:13:04.820" v="256" actId="1038"/>
        <pc:sldMkLst>
          <pc:docMk/>
          <pc:sldMk cId="1755330390" sldId="376"/>
        </pc:sldMkLst>
        <pc:spChg chg="add mod">
          <ac:chgData name="WU Yongkun" userId="9f03f4a5-7e7a-4a26-ba55-64643d70ff11" providerId="ADAL" clId="{4FB9C78E-FC5D-4326-955C-77E6C5EFE4E9}" dt="2025-01-24T12:13:04.820" v="256" actId="1038"/>
          <ac:spMkLst>
            <pc:docMk/>
            <pc:sldMk cId="1755330390" sldId="376"/>
            <ac:spMk id="4" creationId="{D6B2CBC0-DF2C-4BB7-C581-D81964557FAE}"/>
          </ac:spMkLst>
        </pc:spChg>
      </pc:sldChg>
      <pc:sldChg chg="modSp mod">
        <pc:chgData name="WU Yongkun" userId="9f03f4a5-7e7a-4a26-ba55-64643d70ff11" providerId="ADAL" clId="{4FB9C78E-FC5D-4326-955C-77E6C5EFE4E9}" dt="2025-01-24T12:17:01.991" v="320" actId="5793"/>
        <pc:sldMkLst>
          <pc:docMk/>
          <pc:sldMk cId="2579600203" sldId="383"/>
        </pc:sldMkLst>
        <pc:spChg chg="mod">
          <ac:chgData name="WU Yongkun" userId="9f03f4a5-7e7a-4a26-ba55-64643d70ff11" providerId="ADAL" clId="{4FB9C78E-FC5D-4326-955C-77E6C5EFE4E9}" dt="2025-01-24T12:17:01.991" v="320" actId="5793"/>
          <ac:spMkLst>
            <pc:docMk/>
            <pc:sldMk cId="2579600203" sldId="383"/>
            <ac:spMk id="3" creationId="{AFBD0863-75CE-DF66-2313-E826BF00E470}"/>
          </ac:spMkLst>
        </pc:spChg>
      </pc:sldChg>
      <pc:sldChg chg="modSp mod">
        <pc:chgData name="WU Yongkun" userId="9f03f4a5-7e7a-4a26-ba55-64643d70ff11" providerId="ADAL" clId="{4FB9C78E-FC5D-4326-955C-77E6C5EFE4E9}" dt="2025-02-01T02:16:36.412" v="469" actId="20577"/>
        <pc:sldMkLst>
          <pc:docMk/>
          <pc:sldMk cId="1903873421" sldId="386"/>
        </pc:sldMkLst>
        <pc:spChg chg="mod">
          <ac:chgData name="WU Yongkun" userId="9f03f4a5-7e7a-4a26-ba55-64643d70ff11" providerId="ADAL" clId="{4FB9C78E-FC5D-4326-955C-77E6C5EFE4E9}" dt="2025-02-01T02:16:36.412" v="469" actId="20577"/>
          <ac:spMkLst>
            <pc:docMk/>
            <pc:sldMk cId="1903873421" sldId="386"/>
            <ac:spMk id="3" creationId="{D211EFF1-8201-B1B3-154C-558F5F3622CD}"/>
          </ac:spMkLst>
        </pc:spChg>
      </pc:sldChg>
    </pc:docChg>
  </pc:docChgLst>
  <pc:docChgLst>
    <pc:chgData name="WU Yongkun" userId="9f03f4a5-7e7a-4a26-ba55-64643d70ff11" providerId="ADAL" clId="{C74CEAD8-BC21-4E10-A576-679945636F36}"/>
    <pc:docChg chg="modSld">
      <pc:chgData name="WU Yongkun" userId="9f03f4a5-7e7a-4a26-ba55-64643d70ff11" providerId="ADAL" clId="{C74CEAD8-BC21-4E10-A576-679945636F36}" dt="2025-02-03T13:51:47.844" v="55" actId="20577"/>
      <pc:docMkLst>
        <pc:docMk/>
      </pc:docMkLst>
      <pc:sldChg chg="modSp mod">
        <pc:chgData name="WU Yongkun" userId="9f03f4a5-7e7a-4a26-ba55-64643d70ff11" providerId="ADAL" clId="{C74CEAD8-BC21-4E10-A576-679945636F36}" dt="2025-02-03T13:51:47.844" v="55" actId="20577"/>
        <pc:sldMkLst>
          <pc:docMk/>
          <pc:sldMk cId="304963755" sldId="351"/>
        </pc:sldMkLst>
        <pc:spChg chg="mod">
          <ac:chgData name="WU Yongkun" userId="9f03f4a5-7e7a-4a26-ba55-64643d70ff11" providerId="ADAL" clId="{C74CEAD8-BC21-4E10-A576-679945636F36}" dt="2025-02-03T13:51:47.844" v="55" actId="20577"/>
          <ac:spMkLst>
            <pc:docMk/>
            <pc:sldMk cId="304963755" sldId="351"/>
            <ac:spMk id="7" creationId="{8A279EEE-CD37-F225-BC3E-C6D54E9F43BB}"/>
          </ac:spMkLst>
        </pc:spChg>
      </pc:sldChg>
    </pc:docChg>
  </pc:docChgLst>
  <pc:docChgLst>
    <pc:chgData name="WU Yongkun" userId="9f03f4a5-7e7a-4a26-ba55-64643d70ff11" providerId="ADAL" clId="{626C6B34-CEA9-B442-A027-C024DA9CE728}"/>
    <pc:docChg chg="modSld">
      <pc:chgData name="WU Yongkun" userId="9f03f4a5-7e7a-4a26-ba55-64643d70ff11" providerId="ADAL" clId="{626C6B34-CEA9-B442-A027-C024DA9CE728}" dt="2025-02-03T10:36:29.291" v="193" actId="20577"/>
      <pc:docMkLst>
        <pc:docMk/>
      </pc:docMkLst>
      <pc:sldChg chg="modSp mod">
        <pc:chgData name="WU Yongkun" userId="9f03f4a5-7e7a-4a26-ba55-64643d70ff11" providerId="ADAL" clId="{626C6B34-CEA9-B442-A027-C024DA9CE728}" dt="2025-02-03T10:36:29.291" v="193" actId="20577"/>
        <pc:sldMkLst>
          <pc:docMk/>
          <pc:sldMk cId="1903873421" sldId="386"/>
        </pc:sldMkLst>
        <pc:spChg chg="mod">
          <ac:chgData name="WU Yongkun" userId="9f03f4a5-7e7a-4a26-ba55-64643d70ff11" providerId="ADAL" clId="{626C6B34-CEA9-B442-A027-C024DA9CE728}" dt="2025-02-03T10:36:29.291" v="193" actId="20577"/>
          <ac:spMkLst>
            <pc:docMk/>
            <pc:sldMk cId="1903873421" sldId="386"/>
            <ac:spMk id="3" creationId="{D211EFF1-8201-B1B3-154C-558F5F3622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38B47-C3B7-8443-A58D-8B22D7D22AE0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9DB7C-DA80-D140-B102-4BA8DF8B8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8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68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D942A-2955-944E-A818-09997064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B5476-F38B-F448-916C-CB695E0E6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8680B-A7D6-544A-8990-8E20AA24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F6060-5E52-A24C-BA5D-0BE3DFF7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1C0B3-9B33-FA42-B493-4DC85736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9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993CE-2FF3-3F41-B739-1ECD861E3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18EFA-F950-1C41-9867-1C85581C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D38F8-4CD1-2C4F-9031-C9DD7E0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FE493-8495-D742-BF4E-678CCA26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83F15-1DBF-5349-A615-321CE774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4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AE70-EBEF-4547-B2CB-6F665560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DF6D-402D-6A49-A2CF-08E30EA7E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35"/>
            <a:ext cx="10515600" cy="500875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46E0-EE47-974C-9339-7E412950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C6399-4955-AB4E-B8FA-D7A41E58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FA7C-990A-784F-85C7-7642EF62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0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10B7-D8C3-F141-B3D4-BC7B1F97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5185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1EAD3-E9B1-0A4F-928D-EF9918B4B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85716"/>
            <a:ext cx="10515600" cy="1500187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C922F-2B71-C546-BDBB-337F6E2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AA61-2525-0944-9BBB-4CD4AB0B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193B-B099-D645-AFCA-FACB974B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0202" y="239775"/>
            <a:ext cx="6114818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DFC6-22E4-624A-9D2F-A45584C1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848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ED19-623D-4C42-9E28-740CD7F1D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8376"/>
            <a:ext cx="5181600" cy="474858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0EDE3-36D5-D545-BA37-E64F1383A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28376"/>
            <a:ext cx="5181600" cy="474858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75674-6A23-4D4A-95B4-89362973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135B-E75E-3945-89CF-87C53FC4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B65D6-DF41-7C45-A31A-41C5FB1F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6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559F-6A8D-9542-8EE4-9D532A2A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1B1E6-4BE9-524F-AEC1-1092C64CD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16B1B-BF1B-4040-A6FE-2B60A8929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D9245-321D-9A4B-AAA1-EF765D815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C2BE6-E1CC-5144-933D-141C41B45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444DF-C383-3641-972E-10C857C8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4036-5C0E-7C49-852E-26E0396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F132E-520C-A444-9C18-6544A673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B4FA-A5E2-F041-8D9F-83669486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E4D6-AD07-7045-BF60-496800A5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9ED40-2CF3-A242-9C29-74D7976E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5749A-B82F-3847-906A-5567FFF0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8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A36DD-62BD-954C-B63F-FE8488CF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029B2-2002-9D44-8553-ED0010FE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6852-154E-6847-BC79-574890F8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F9AB-DAC9-A343-9561-9FFB9B4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D0681-ED61-DE4D-8089-4D1EC733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830FE-66AA-0944-86BD-DCBEA5C1E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405E6-F9A1-3540-9694-246679A2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8292D-11BB-D841-ACAD-B6978349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76CCE-B008-7241-A87E-42295396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BC77-069F-DC4A-ABB2-6525DE39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1DF56-BED7-0742-9358-F43483DD4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0EED4-F53C-F543-8B3E-1BEEB8831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0CFCA-FDD6-AC4F-9403-21EC866A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E0488-0F40-9645-8EBB-4836F989A1A3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BC1A0-6771-F04A-B9F4-018FF662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B3EA2-6602-4E4F-8282-FF7B83D5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30AA7-3D07-5245-8320-C36F565B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89D3D-EE95-4742-8A26-77A56122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EF7A2-6536-5943-B275-696E76EA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2803A-DB2C-6F49-A6A5-618A62E97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71BD3-9020-6945-98CC-1FB4F912C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32C922-741B-BC40-B562-4F82B2935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70625"/>
          <a:stretch/>
        </p:blipFill>
        <p:spPr>
          <a:xfrm>
            <a:off x="11546541" y="6287207"/>
            <a:ext cx="528918" cy="503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7DD85-8500-1847-9834-277E85583F94}"/>
              </a:ext>
            </a:extLst>
          </p:cNvPr>
          <p:cNvSpPr txBox="1"/>
          <p:nvPr userDrawn="1"/>
        </p:nvSpPr>
        <p:spPr>
          <a:xfrm>
            <a:off x="0" y="6538912"/>
            <a:ext cx="173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©BOLEDU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653CF2-5BEC-AE46-A8FC-62EFC64E1F0F}"/>
              </a:ext>
            </a:extLst>
          </p:cNvPr>
          <p:cNvSpPr/>
          <p:nvPr userDrawn="1"/>
        </p:nvSpPr>
        <p:spPr>
          <a:xfrm>
            <a:off x="0" y="0"/>
            <a:ext cx="12192000" cy="6176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F793BA03-83D1-7B4E-A3C7-3B561035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3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o-nju/hkust-soc-lab/tree/main/Lab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 Design 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Lab1</a:t>
            </a:r>
            <a:r>
              <a:rPr lang="en-US" altLang="zh-CN" dirty="0"/>
              <a:t> – Tool Installation</a:t>
            </a:r>
            <a:endParaRPr lang="en-US" dirty="0"/>
          </a:p>
          <a:p>
            <a:endParaRPr lang="en-US" sz="2400" dirty="0"/>
          </a:p>
          <a:p>
            <a:r>
              <a:rPr lang="en-US" sz="2400"/>
              <a:t>TAs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325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BE209-BDBE-A17F-2B1E-163DA2B97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7242-2F0A-E929-8FE6-83F10772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7B02-6935-A71E-1A4A-C2C138DE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Add constraints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8BCD50C-6016-34FA-21A4-96474C701DB1}"/>
              </a:ext>
            </a:extLst>
          </p:cNvPr>
          <p:cNvGrpSpPr/>
          <p:nvPr/>
        </p:nvGrpSpPr>
        <p:grpSpPr>
          <a:xfrm>
            <a:off x="977659" y="2139351"/>
            <a:ext cx="7602749" cy="4376468"/>
            <a:chOff x="1815198" y="754602"/>
            <a:chExt cx="8561604" cy="5348796"/>
          </a:xfrm>
        </p:grpSpPr>
        <p:pic>
          <p:nvPicPr>
            <p:cNvPr id="4" name="圖片 1">
              <a:extLst>
                <a:ext uri="{FF2B5EF4-FFF2-40B4-BE49-F238E27FC236}">
                  <a16:creationId xmlns:a16="http://schemas.microsoft.com/office/drawing/2014/main" id="{E30A2825-9EBB-4970-B3E8-E2DEF9CBF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5198" y="754602"/>
              <a:ext cx="8561604" cy="5348796"/>
            </a:xfrm>
            <a:prstGeom prst="rect">
              <a:avLst/>
            </a:prstGeom>
          </p:spPr>
        </p:pic>
        <p:sp>
          <p:nvSpPr>
            <p:cNvPr id="5" name="矩形: 圓角 6">
              <a:extLst>
                <a:ext uri="{FF2B5EF4-FFF2-40B4-BE49-F238E27FC236}">
                  <a16:creationId xmlns:a16="http://schemas.microsoft.com/office/drawing/2014/main" id="{7E765232-EE49-4FB8-AA90-E179A0766D69}"/>
                </a:ext>
              </a:extLst>
            </p:cNvPr>
            <p:cNvSpPr/>
            <p:nvPr/>
          </p:nvSpPr>
          <p:spPr>
            <a:xfrm>
              <a:off x="7350710" y="5397622"/>
              <a:ext cx="612560" cy="21116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E24B4-3169-F4AF-CDD6-24C53EEBE36D}"/>
              </a:ext>
            </a:extLst>
          </p:cNvPr>
          <p:cNvSpPr txBox="1">
            <a:spLocks/>
          </p:cNvSpPr>
          <p:nvPr/>
        </p:nvSpPr>
        <p:spPr>
          <a:xfrm>
            <a:off x="5893223" y="6230133"/>
            <a:ext cx="2903309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Directly next step</a:t>
            </a:r>
          </a:p>
        </p:txBody>
      </p:sp>
    </p:spTree>
    <p:extLst>
      <p:ext uri="{BB962C8B-B14F-4D97-AF65-F5344CB8AC3E}">
        <p14:creationId xmlns:p14="http://schemas.microsoft.com/office/powerpoint/2010/main" val="254481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CEFB-4689-7752-540D-2D684874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DE12-EF85-E550-C24A-D1E5D6C7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0E9A2-7D14-BC42-5539-7154E92A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Select FPGA board: xc7z020clg400-1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44D19D1-11B5-F7D0-D596-15B4E0B690E6}"/>
              </a:ext>
            </a:extLst>
          </p:cNvPr>
          <p:cNvGrpSpPr/>
          <p:nvPr/>
        </p:nvGrpSpPr>
        <p:grpSpPr>
          <a:xfrm>
            <a:off x="902897" y="2137837"/>
            <a:ext cx="6837531" cy="4218513"/>
            <a:chOff x="1972914" y="856695"/>
            <a:chExt cx="8246172" cy="5144610"/>
          </a:xfrm>
        </p:grpSpPr>
        <p:pic>
          <p:nvPicPr>
            <p:cNvPr id="7" name="圖片 1">
              <a:extLst>
                <a:ext uri="{FF2B5EF4-FFF2-40B4-BE49-F238E27FC236}">
                  <a16:creationId xmlns:a16="http://schemas.microsoft.com/office/drawing/2014/main" id="{933B6AF8-E6DB-4AB0-9B58-CB7FB2B42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2914" y="856695"/>
              <a:ext cx="8246172" cy="5144610"/>
            </a:xfrm>
            <a:prstGeom prst="rect">
              <a:avLst/>
            </a:prstGeom>
          </p:spPr>
        </p:pic>
        <p:sp>
          <p:nvSpPr>
            <p:cNvPr id="8" name="矩形: 圓角 6">
              <a:extLst>
                <a:ext uri="{FF2B5EF4-FFF2-40B4-BE49-F238E27FC236}">
                  <a16:creationId xmlns:a16="http://schemas.microsoft.com/office/drawing/2014/main" id="{AE5C76F0-39E5-4D09-9846-51FBDB36030D}"/>
                </a:ext>
              </a:extLst>
            </p:cNvPr>
            <p:cNvSpPr/>
            <p:nvPr/>
          </p:nvSpPr>
          <p:spPr>
            <a:xfrm>
              <a:off x="7350710" y="5331040"/>
              <a:ext cx="568172" cy="2022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219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B3E5E-43E9-416C-3698-F1CA36A4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0095-92EB-3C9F-5757-AB5CF897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227D-01D1-DEE6-C33E-5BC785AA5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Finish creating the project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D0F115-6346-2684-79F5-B10DD568E65A}"/>
              </a:ext>
            </a:extLst>
          </p:cNvPr>
          <p:cNvGrpSpPr/>
          <p:nvPr/>
        </p:nvGrpSpPr>
        <p:grpSpPr>
          <a:xfrm>
            <a:off x="1081176" y="2150852"/>
            <a:ext cx="7748849" cy="4571487"/>
            <a:chOff x="1203932" y="417458"/>
            <a:chExt cx="9784136" cy="602308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B094B22-AB76-48BB-9428-87B85F41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3932" y="417458"/>
              <a:ext cx="9784136" cy="6023085"/>
            </a:xfrm>
            <a:prstGeom prst="rect">
              <a:avLst/>
            </a:prstGeom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B00CCD06-98D8-4B92-9776-C12053F89863}"/>
                </a:ext>
              </a:extLst>
            </p:cNvPr>
            <p:cNvSpPr/>
            <p:nvPr/>
          </p:nvSpPr>
          <p:spPr>
            <a:xfrm>
              <a:off x="8318376" y="5747139"/>
              <a:ext cx="568172" cy="2022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74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2392-3BCA-7A60-678A-A96511E6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7FF3-E08C-F538-D02B-57C99FAD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9D3B-C4B9-4728-E017-C64D7956E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Add files</a:t>
            </a:r>
          </a:p>
          <a:p>
            <a:r>
              <a:rPr lang="en-US" dirty="0"/>
              <a:t>Add design sources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63F3C668-FB4D-4C42-AFED-8BDAE6E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7189"/>
            <a:ext cx="6215486" cy="3814049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FFA1D3-3AFB-E6E9-BD0B-B6F0E5CDEA94}"/>
              </a:ext>
            </a:extLst>
          </p:cNvPr>
          <p:cNvGrpSpPr/>
          <p:nvPr/>
        </p:nvGrpSpPr>
        <p:grpSpPr>
          <a:xfrm>
            <a:off x="5101086" y="2207189"/>
            <a:ext cx="6850191" cy="3814049"/>
            <a:chOff x="1707213" y="736847"/>
            <a:chExt cx="8777574" cy="5384307"/>
          </a:xfrm>
        </p:grpSpPr>
        <p:pic>
          <p:nvPicPr>
            <p:cNvPr id="9" name="圖片 4">
              <a:extLst>
                <a:ext uri="{FF2B5EF4-FFF2-40B4-BE49-F238E27FC236}">
                  <a16:creationId xmlns:a16="http://schemas.microsoft.com/office/drawing/2014/main" id="{8DC4DDD3-8CB5-48CA-AE9A-0707D0EF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13" y="736847"/>
              <a:ext cx="8777574" cy="5384307"/>
            </a:xfrm>
            <a:prstGeom prst="rect">
              <a:avLst/>
            </a:prstGeom>
          </p:spPr>
        </p:pic>
        <p:sp>
          <p:nvSpPr>
            <p:cNvPr id="10" name="矩形: 圓角 5">
              <a:extLst>
                <a:ext uri="{FF2B5EF4-FFF2-40B4-BE49-F238E27FC236}">
                  <a16:creationId xmlns:a16="http://schemas.microsoft.com/office/drawing/2014/main" id="{EE0F195E-F3EB-47AE-BDD0-80072138F14A}"/>
                </a:ext>
              </a:extLst>
            </p:cNvPr>
            <p:cNvSpPr/>
            <p:nvPr/>
          </p:nvSpPr>
          <p:spPr>
            <a:xfrm>
              <a:off x="6995603" y="5063765"/>
              <a:ext cx="568172" cy="2022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1" name="矩形: 圓角 6">
              <a:extLst>
                <a:ext uri="{FF2B5EF4-FFF2-40B4-BE49-F238E27FC236}">
                  <a16:creationId xmlns:a16="http://schemas.microsoft.com/office/drawing/2014/main" id="{1588BC4C-A0BC-4DDA-A5F8-00E418B4FD81}"/>
                </a:ext>
              </a:extLst>
            </p:cNvPr>
            <p:cNvSpPr/>
            <p:nvPr/>
          </p:nvSpPr>
          <p:spPr>
            <a:xfrm>
              <a:off x="4785064" y="2698813"/>
              <a:ext cx="1384918" cy="1759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13" name="矩形: 圓角 6">
            <a:extLst>
              <a:ext uri="{FF2B5EF4-FFF2-40B4-BE49-F238E27FC236}">
                <a16:creationId xmlns:a16="http://schemas.microsoft.com/office/drawing/2014/main" id="{F9B45C91-D156-80A6-2323-890DEF00BBA1}"/>
              </a:ext>
            </a:extLst>
          </p:cNvPr>
          <p:cNvSpPr/>
          <p:nvPr/>
        </p:nvSpPr>
        <p:spPr>
          <a:xfrm>
            <a:off x="2386115" y="3139775"/>
            <a:ext cx="680936" cy="1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" name="矩形: 圓角 6">
            <a:extLst>
              <a:ext uri="{FF2B5EF4-FFF2-40B4-BE49-F238E27FC236}">
                <a16:creationId xmlns:a16="http://schemas.microsoft.com/office/drawing/2014/main" id="{5CE15146-DCAD-636E-8375-54D8D39577B4}"/>
              </a:ext>
            </a:extLst>
          </p:cNvPr>
          <p:cNvSpPr/>
          <p:nvPr/>
        </p:nvSpPr>
        <p:spPr>
          <a:xfrm>
            <a:off x="2678706" y="3989562"/>
            <a:ext cx="680936" cy="1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8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728B-FB51-2217-898D-A422CC923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021A-7572-AA9B-65C5-77C831AB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4BDF-F588-2B00-493B-D4A9BDEF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9435"/>
            <a:ext cx="10734675" cy="50087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Add files</a:t>
            </a:r>
          </a:p>
          <a:p>
            <a:r>
              <a:rPr lang="en-US" dirty="0"/>
              <a:t>Add design sources (First copy the files from host to VM)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A193535-C766-A5D2-6040-9796E4862096}"/>
              </a:ext>
            </a:extLst>
          </p:cNvPr>
          <p:cNvGrpSpPr/>
          <p:nvPr/>
        </p:nvGrpSpPr>
        <p:grpSpPr>
          <a:xfrm>
            <a:off x="230756" y="2167734"/>
            <a:ext cx="6212457" cy="3905262"/>
            <a:chOff x="2330830" y="1083867"/>
            <a:chExt cx="7530339" cy="469026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CB7BB2A-F0C1-467F-BC44-96C3F04A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830" y="1083867"/>
              <a:ext cx="7530339" cy="4690266"/>
            </a:xfrm>
            <a:prstGeom prst="rect">
              <a:avLst/>
            </a:prstGeom>
          </p:spPr>
        </p:pic>
        <p:sp>
          <p:nvSpPr>
            <p:cNvPr id="5" name="矩形: 圓角 7">
              <a:extLst>
                <a:ext uri="{FF2B5EF4-FFF2-40B4-BE49-F238E27FC236}">
                  <a16:creationId xmlns:a16="http://schemas.microsoft.com/office/drawing/2014/main" id="{3B75C6A7-2D97-4DB1-9B39-9C10CEF0AD9E}"/>
                </a:ext>
              </a:extLst>
            </p:cNvPr>
            <p:cNvSpPr/>
            <p:nvPr/>
          </p:nvSpPr>
          <p:spPr>
            <a:xfrm>
              <a:off x="5184558" y="4020793"/>
              <a:ext cx="736848" cy="2057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6B6B535-999F-547C-7A2B-48BC5153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09" y="2354949"/>
            <a:ext cx="8081276" cy="3530831"/>
          </a:xfrm>
          <a:prstGeom prst="rect">
            <a:avLst/>
          </a:prstGeom>
        </p:spPr>
      </p:pic>
      <p:sp>
        <p:nvSpPr>
          <p:cNvPr id="16" name="矩形: 圓角 7">
            <a:extLst>
              <a:ext uri="{FF2B5EF4-FFF2-40B4-BE49-F238E27FC236}">
                <a16:creationId xmlns:a16="http://schemas.microsoft.com/office/drawing/2014/main" id="{F271FB2A-D75E-B7A8-C6D9-07FE1EE230C9}"/>
              </a:ext>
            </a:extLst>
          </p:cNvPr>
          <p:cNvSpPr/>
          <p:nvPr/>
        </p:nvSpPr>
        <p:spPr>
          <a:xfrm>
            <a:off x="4034632" y="2723926"/>
            <a:ext cx="1388268" cy="1713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矩形: 圓角 7">
            <a:extLst>
              <a:ext uri="{FF2B5EF4-FFF2-40B4-BE49-F238E27FC236}">
                <a16:creationId xmlns:a16="http://schemas.microsoft.com/office/drawing/2014/main" id="{8AF7CCE1-C986-15ED-5749-03A05D4B5016}"/>
              </a:ext>
            </a:extLst>
          </p:cNvPr>
          <p:cNvSpPr/>
          <p:nvPr/>
        </p:nvSpPr>
        <p:spPr>
          <a:xfrm>
            <a:off x="11115674" y="5693379"/>
            <a:ext cx="542071" cy="1713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41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F19FD-E478-E8A5-703B-FF703F1C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86A9-1C95-64FA-45E5-1D7E036B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5B63-E60A-F976-C223-C6E4D0F4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Add files</a:t>
            </a:r>
          </a:p>
          <a:p>
            <a:r>
              <a:rPr lang="en-US" dirty="0"/>
              <a:t>Add testbench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3B59A2E8-E8E1-E9F1-F8E7-4665473D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7189"/>
            <a:ext cx="6215486" cy="381404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283DD8A-D994-348A-C74C-42D4711787DD}"/>
              </a:ext>
            </a:extLst>
          </p:cNvPr>
          <p:cNvGrpSpPr/>
          <p:nvPr/>
        </p:nvGrpSpPr>
        <p:grpSpPr>
          <a:xfrm>
            <a:off x="5101086" y="2207189"/>
            <a:ext cx="6850191" cy="3814049"/>
            <a:chOff x="1707213" y="736847"/>
            <a:chExt cx="8777574" cy="5384307"/>
          </a:xfrm>
        </p:grpSpPr>
        <p:pic>
          <p:nvPicPr>
            <p:cNvPr id="10" name="圖片 4">
              <a:extLst>
                <a:ext uri="{FF2B5EF4-FFF2-40B4-BE49-F238E27FC236}">
                  <a16:creationId xmlns:a16="http://schemas.microsoft.com/office/drawing/2014/main" id="{BDB61E4B-FF88-5F39-91CD-BFFF4D84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13" y="736847"/>
              <a:ext cx="8777574" cy="5384307"/>
            </a:xfrm>
            <a:prstGeom prst="rect">
              <a:avLst/>
            </a:prstGeom>
          </p:spPr>
        </p:pic>
        <p:sp>
          <p:nvSpPr>
            <p:cNvPr id="11" name="矩形: 圓角 5">
              <a:extLst>
                <a:ext uri="{FF2B5EF4-FFF2-40B4-BE49-F238E27FC236}">
                  <a16:creationId xmlns:a16="http://schemas.microsoft.com/office/drawing/2014/main" id="{C750BAA4-07A4-1755-6C5F-858199878001}"/>
                </a:ext>
              </a:extLst>
            </p:cNvPr>
            <p:cNvSpPr/>
            <p:nvPr/>
          </p:nvSpPr>
          <p:spPr>
            <a:xfrm>
              <a:off x="6995603" y="5063765"/>
              <a:ext cx="568172" cy="2022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: 圓角 6">
              <a:extLst>
                <a:ext uri="{FF2B5EF4-FFF2-40B4-BE49-F238E27FC236}">
                  <a16:creationId xmlns:a16="http://schemas.microsoft.com/office/drawing/2014/main" id="{D482626C-81BC-9723-D8E4-7E24D9FB83F9}"/>
                </a:ext>
              </a:extLst>
            </p:cNvPr>
            <p:cNvSpPr/>
            <p:nvPr/>
          </p:nvSpPr>
          <p:spPr>
            <a:xfrm>
              <a:off x="4785064" y="2877425"/>
              <a:ext cx="1384918" cy="1759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13" name="矩形: 圓角 6">
            <a:extLst>
              <a:ext uri="{FF2B5EF4-FFF2-40B4-BE49-F238E27FC236}">
                <a16:creationId xmlns:a16="http://schemas.microsoft.com/office/drawing/2014/main" id="{440F15DD-C0C0-F84B-5836-F48F03CFB566}"/>
              </a:ext>
            </a:extLst>
          </p:cNvPr>
          <p:cNvSpPr/>
          <p:nvPr/>
        </p:nvSpPr>
        <p:spPr>
          <a:xfrm>
            <a:off x="2386115" y="3139775"/>
            <a:ext cx="680936" cy="1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" name="矩形: 圓角 6">
            <a:extLst>
              <a:ext uri="{FF2B5EF4-FFF2-40B4-BE49-F238E27FC236}">
                <a16:creationId xmlns:a16="http://schemas.microsoft.com/office/drawing/2014/main" id="{D6B2CBC0-DF2C-4BB7-C581-D81964557FAE}"/>
              </a:ext>
            </a:extLst>
          </p:cNvPr>
          <p:cNvSpPr/>
          <p:nvPr/>
        </p:nvSpPr>
        <p:spPr>
          <a:xfrm>
            <a:off x="2674895" y="3985008"/>
            <a:ext cx="680936" cy="1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33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167EE-7C11-C694-DBBF-E801F475A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E262-EE5C-AA80-E0B9-80AEB7D24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043AB-B1FC-E6B4-3D69-33B429A0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Add files</a:t>
            </a:r>
          </a:p>
          <a:p>
            <a:r>
              <a:rPr lang="en-US" dirty="0"/>
              <a:t>Add testbench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EEED8C9-3DBF-AB4B-C88C-9988EC12C076}"/>
              </a:ext>
            </a:extLst>
          </p:cNvPr>
          <p:cNvGrpSpPr/>
          <p:nvPr/>
        </p:nvGrpSpPr>
        <p:grpSpPr>
          <a:xfrm>
            <a:off x="171450" y="2133601"/>
            <a:ext cx="6641973" cy="4299131"/>
            <a:chOff x="926269" y="1334297"/>
            <a:chExt cx="7763038" cy="4833891"/>
          </a:xfrm>
        </p:grpSpPr>
        <p:pic>
          <p:nvPicPr>
            <p:cNvPr id="8" name="圖片 1">
              <a:extLst>
                <a:ext uri="{FF2B5EF4-FFF2-40B4-BE49-F238E27FC236}">
                  <a16:creationId xmlns:a16="http://schemas.microsoft.com/office/drawing/2014/main" id="{E50D3A38-D6D4-4E58-B688-A8B86CD1A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269" y="1334297"/>
              <a:ext cx="7763038" cy="4833891"/>
            </a:xfrm>
            <a:prstGeom prst="rect">
              <a:avLst/>
            </a:prstGeom>
          </p:spPr>
        </p:pic>
        <p:sp>
          <p:nvSpPr>
            <p:cNvPr id="14" name="矩形: 圓角 6">
              <a:extLst>
                <a:ext uri="{FF2B5EF4-FFF2-40B4-BE49-F238E27FC236}">
                  <a16:creationId xmlns:a16="http://schemas.microsoft.com/office/drawing/2014/main" id="{F0EC6F05-4526-4C3E-A6B3-C7128ACAA495}"/>
                </a:ext>
              </a:extLst>
            </p:cNvPr>
            <p:cNvSpPr/>
            <p:nvPr/>
          </p:nvSpPr>
          <p:spPr>
            <a:xfrm>
              <a:off x="3857875" y="4237297"/>
              <a:ext cx="736848" cy="2057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63B1FAB5-AA84-6899-9BC8-BDFF7B84F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0" y="2211508"/>
            <a:ext cx="8489950" cy="3789424"/>
          </a:xfrm>
          <a:prstGeom prst="rect">
            <a:avLst/>
          </a:prstGeom>
        </p:spPr>
      </p:pic>
      <p:sp>
        <p:nvSpPr>
          <p:cNvPr id="19" name="矩形: 圓角 6">
            <a:extLst>
              <a:ext uri="{FF2B5EF4-FFF2-40B4-BE49-F238E27FC236}">
                <a16:creationId xmlns:a16="http://schemas.microsoft.com/office/drawing/2014/main" id="{CF58DFEF-0A09-A7A4-FBBE-C4963FDFB7AA}"/>
              </a:ext>
            </a:extLst>
          </p:cNvPr>
          <p:cNvSpPr/>
          <p:nvPr/>
        </p:nvSpPr>
        <p:spPr>
          <a:xfrm>
            <a:off x="11057630" y="5799952"/>
            <a:ext cx="630439" cy="1830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20" name="矩形: 圓角 6">
            <a:extLst>
              <a:ext uri="{FF2B5EF4-FFF2-40B4-BE49-F238E27FC236}">
                <a16:creationId xmlns:a16="http://schemas.microsoft.com/office/drawing/2014/main" id="{1CB99FCC-BD23-A1A5-C31E-B61C340D724B}"/>
              </a:ext>
            </a:extLst>
          </p:cNvPr>
          <p:cNvSpPr/>
          <p:nvPr/>
        </p:nvSpPr>
        <p:spPr>
          <a:xfrm>
            <a:off x="3748780" y="2559050"/>
            <a:ext cx="1480445" cy="1600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52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027E-4F7C-E193-145D-1C6C2C92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9657A0E-8AA6-E6CC-7437-95F8D9BB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159434"/>
            <a:ext cx="7677509" cy="5344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B096C-F22B-B63C-6BF9-0A1F129C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9AFB-16A3-0ADF-C6A4-F1E3FA23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simulation</a:t>
            </a:r>
          </a:p>
        </p:txBody>
      </p:sp>
      <p:sp>
        <p:nvSpPr>
          <p:cNvPr id="6" name="矩形: 圓角 6">
            <a:extLst>
              <a:ext uri="{FF2B5EF4-FFF2-40B4-BE49-F238E27FC236}">
                <a16:creationId xmlns:a16="http://schemas.microsoft.com/office/drawing/2014/main" id="{C4AA6EAA-CCE0-FEAE-7C99-A4E501130573}"/>
              </a:ext>
            </a:extLst>
          </p:cNvPr>
          <p:cNvSpPr/>
          <p:nvPr/>
        </p:nvSpPr>
        <p:spPr>
          <a:xfrm>
            <a:off x="3677168" y="3928857"/>
            <a:ext cx="978341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矩形: 圓角 6">
            <a:extLst>
              <a:ext uri="{FF2B5EF4-FFF2-40B4-BE49-F238E27FC236}">
                <a16:creationId xmlns:a16="http://schemas.microsoft.com/office/drawing/2014/main" id="{E22A7FFD-16AA-AF37-66F9-FF17E9500610}"/>
              </a:ext>
            </a:extLst>
          </p:cNvPr>
          <p:cNvSpPr/>
          <p:nvPr/>
        </p:nvSpPr>
        <p:spPr>
          <a:xfrm>
            <a:off x="4531183" y="4081257"/>
            <a:ext cx="1442897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: 圓角 6">
            <a:extLst>
              <a:ext uri="{FF2B5EF4-FFF2-40B4-BE49-F238E27FC236}">
                <a16:creationId xmlns:a16="http://schemas.microsoft.com/office/drawing/2014/main" id="{F390A031-E7F1-4555-3D5B-EC07D092A043}"/>
              </a:ext>
            </a:extLst>
          </p:cNvPr>
          <p:cNvSpPr/>
          <p:nvPr/>
        </p:nvSpPr>
        <p:spPr>
          <a:xfrm>
            <a:off x="8471418" y="5160757"/>
            <a:ext cx="978341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21CA2E-5691-BAAE-2669-DDDF48EEE3AE}"/>
              </a:ext>
            </a:extLst>
          </p:cNvPr>
          <p:cNvSpPr txBox="1">
            <a:spLocks/>
          </p:cNvSpPr>
          <p:nvPr/>
        </p:nvSpPr>
        <p:spPr>
          <a:xfrm>
            <a:off x="9402991" y="5327784"/>
            <a:ext cx="2903309" cy="480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Modify the file path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C0014A-4860-CEB4-1F2F-A2F49BC636C1}"/>
              </a:ext>
            </a:extLst>
          </p:cNvPr>
          <p:cNvSpPr txBox="1">
            <a:spLocks/>
          </p:cNvSpPr>
          <p:nvPr/>
        </p:nvSpPr>
        <p:spPr>
          <a:xfrm>
            <a:off x="8147926" y="5270228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EB91C36-226B-2B51-EF72-3F4F7962121F}"/>
              </a:ext>
            </a:extLst>
          </p:cNvPr>
          <p:cNvSpPr txBox="1">
            <a:spLocks/>
          </p:cNvSpPr>
          <p:nvPr/>
        </p:nvSpPr>
        <p:spPr>
          <a:xfrm>
            <a:off x="3279884" y="3820046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76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1AC22-AA9F-DD58-E229-286BEAD2C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4990-E81D-D9AB-CF53-74335304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B428-ACAB-C667-3183-4C0F07ED2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simulation</a:t>
            </a:r>
          </a:p>
        </p:txBody>
      </p:sp>
      <p:sp>
        <p:nvSpPr>
          <p:cNvPr id="6" name="矩形: 圓角 6">
            <a:extLst>
              <a:ext uri="{FF2B5EF4-FFF2-40B4-BE49-F238E27FC236}">
                <a16:creationId xmlns:a16="http://schemas.microsoft.com/office/drawing/2014/main" id="{24F31BD0-9A2C-2666-07B8-B9F99968B71F}"/>
              </a:ext>
            </a:extLst>
          </p:cNvPr>
          <p:cNvSpPr/>
          <p:nvPr/>
        </p:nvSpPr>
        <p:spPr>
          <a:xfrm>
            <a:off x="3677168" y="3928857"/>
            <a:ext cx="978341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3B655B-1573-FB3D-5D85-35EA85681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57" y="689812"/>
            <a:ext cx="8386902" cy="5991277"/>
          </a:xfrm>
          <a:prstGeom prst="rect">
            <a:avLst/>
          </a:prstGeom>
        </p:spPr>
      </p:pic>
      <p:sp>
        <p:nvSpPr>
          <p:cNvPr id="10" name="矩形: 圓角 6">
            <a:extLst>
              <a:ext uri="{FF2B5EF4-FFF2-40B4-BE49-F238E27FC236}">
                <a16:creationId xmlns:a16="http://schemas.microsoft.com/office/drawing/2014/main" id="{CE6634EC-759B-1C00-7FD6-19E508E635FF}"/>
              </a:ext>
            </a:extLst>
          </p:cNvPr>
          <p:cNvSpPr/>
          <p:nvPr/>
        </p:nvSpPr>
        <p:spPr>
          <a:xfrm>
            <a:off x="5813883" y="880548"/>
            <a:ext cx="282117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4" name="矩形: 圓角 6">
            <a:extLst>
              <a:ext uri="{FF2B5EF4-FFF2-40B4-BE49-F238E27FC236}">
                <a16:creationId xmlns:a16="http://schemas.microsoft.com/office/drawing/2014/main" id="{FB739EF1-15CB-D038-B9AD-C1DF6BAE6E2F}"/>
              </a:ext>
            </a:extLst>
          </p:cNvPr>
          <p:cNvSpPr/>
          <p:nvPr/>
        </p:nvSpPr>
        <p:spPr>
          <a:xfrm>
            <a:off x="6886434" y="3994684"/>
            <a:ext cx="1657491" cy="2189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5" name="矩形: 圓角 6">
            <a:extLst>
              <a:ext uri="{FF2B5EF4-FFF2-40B4-BE49-F238E27FC236}">
                <a16:creationId xmlns:a16="http://schemas.microsoft.com/office/drawing/2014/main" id="{357BF8E6-E244-9784-586C-D8E6269B8544}"/>
              </a:ext>
            </a:extLst>
          </p:cNvPr>
          <p:cNvSpPr/>
          <p:nvPr/>
        </p:nvSpPr>
        <p:spPr>
          <a:xfrm>
            <a:off x="3899394" y="5869204"/>
            <a:ext cx="1994676" cy="417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3860C6-ABBF-41C3-EF68-B8D0F830BCAF}"/>
              </a:ext>
            </a:extLst>
          </p:cNvPr>
          <p:cNvSpPr txBox="1">
            <a:spLocks/>
          </p:cNvSpPr>
          <p:nvPr/>
        </p:nvSpPr>
        <p:spPr>
          <a:xfrm>
            <a:off x="271691" y="5597699"/>
            <a:ext cx="2903309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Simulation success!</a:t>
            </a:r>
          </a:p>
        </p:txBody>
      </p:sp>
    </p:spTree>
    <p:extLst>
      <p:ext uri="{BB962C8B-B14F-4D97-AF65-F5344CB8AC3E}">
        <p14:creationId xmlns:p14="http://schemas.microsoft.com/office/powerpoint/2010/main" val="4199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83DC-B24D-B829-C079-7833D6DCD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2FEE-3A6E-5FDA-C973-84D43026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6E5A-EB28-758A-CD05-81F24B3B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Create </a:t>
            </a:r>
            <a:r>
              <a:rPr lang="en-US" altLang="zh-CN" dirty="0"/>
              <a:t>clock constraints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25D397-72DD-485A-B00D-95B953C2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7189"/>
            <a:ext cx="6215486" cy="381404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627B42-0CBF-AC2D-AB1A-D1423028DDA4}"/>
              </a:ext>
            </a:extLst>
          </p:cNvPr>
          <p:cNvGrpSpPr/>
          <p:nvPr/>
        </p:nvGrpSpPr>
        <p:grpSpPr>
          <a:xfrm>
            <a:off x="5101086" y="2207189"/>
            <a:ext cx="6850191" cy="3814049"/>
            <a:chOff x="1707213" y="736847"/>
            <a:chExt cx="8777574" cy="5384307"/>
          </a:xfrm>
        </p:grpSpPr>
        <p:pic>
          <p:nvPicPr>
            <p:cNvPr id="6" name="圖片 4">
              <a:extLst>
                <a:ext uri="{FF2B5EF4-FFF2-40B4-BE49-F238E27FC236}">
                  <a16:creationId xmlns:a16="http://schemas.microsoft.com/office/drawing/2014/main" id="{8C93D31E-11CB-E382-F33E-E976FAB9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13" y="736847"/>
              <a:ext cx="8777574" cy="5384307"/>
            </a:xfrm>
            <a:prstGeom prst="rect">
              <a:avLst/>
            </a:prstGeom>
          </p:spPr>
        </p:pic>
        <p:sp>
          <p:nvSpPr>
            <p:cNvPr id="7" name="矩形: 圓角 5">
              <a:extLst>
                <a:ext uri="{FF2B5EF4-FFF2-40B4-BE49-F238E27FC236}">
                  <a16:creationId xmlns:a16="http://schemas.microsoft.com/office/drawing/2014/main" id="{9970CA24-90AE-F7AC-8943-E526E5986104}"/>
                </a:ext>
              </a:extLst>
            </p:cNvPr>
            <p:cNvSpPr/>
            <p:nvPr/>
          </p:nvSpPr>
          <p:spPr>
            <a:xfrm>
              <a:off x="6995603" y="5063765"/>
              <a:ext cx="568172" cy="2022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" name="矩形: 圓角 6">
              <a:extLst>
                <a:ext uri="{FF2B5EF4-FFF2-40B4-BE49-F238E27FC236}">
                  <a16:creationId xmlns:a16="http://schemas.microsoft.com/office/drawing/2014/main" id="{CF473858-5A60-FA44-948B-677AD4666DE9}"/>
                </a:ext>
              </a:extLst>
            </p:cNvPr>
            <p:cNvSpPr/>
            <p:nvPr/>
          </p:nvSpPr>
          <p:spPr>
            <a:xfrm>
              <a:off x="4785064" y="2510562"/>
              <a:ext cx="1384918" cy="1759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10" name="矩形: 圓角 6">
            <a:extLst>
              <a:ext uri="{FF2B5EF4-FFF2-40B4-BE49-F238E27FC236}">
                <a16:creationId xmlns:a16="http://schemas.microsoft.com/office/drawing/2014/main" id="{E679117D-F868-9C74-B7E8-7AD94364413E}"/>
              </a:ext>
            </a:extLst>
          </p:cNvPr>
          <p:cNvSpPr/>
          <p:nvPr/>
        </p:nvSpPr>
        <p:spPr>
          <a:xfrm>
            <a:off x="2386115" y="3151922"/>
            <a:ext cx="680936" cy="1246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62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In this lab, you will </a:t>
            </a:r>
          </a:p>
          <a:p>
            <a:pPr lvl="1"/>
            <a:r>
              <a:rPr lang="en-US" sz="2800" dirty="0"/>
              <a:t>Import the experimental tool development kit (including the Xilinx Vitis, </a:t>
            </a:r>
            <a:r>
              <a:rPr lang="en-US" sz="2800" dirty="0" err="1"/>
              <a:t>GTKWave</a:t>
            </a:r>
            <a:r>
              <a:rPr lang="en-US" sz="2800" dirty="0"/>
              <a:t>, RISC-V GCC Toolchains) into your virtual machine.</a:t>
            </a:r>
          </a:p>
          <a:p>
            <a:pPr lvl="1"/>
            <a:r>
              <a:rPr lang="en-US" sz="2800" dirty="0"/>
              <a:t>Run a simple case to verify the simulation and synthesis function.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981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133E-E5D8-2270-314B-A536911EA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6065-7904-C1E3-6AD9-B132D31F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AEA9-875D-7D3B-D06F-C0383BB0D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Create </a:t>
            </a:r>
            <a:r>
              <a:rPr lang="en-US" altLang="zh-CN" dirty="0"/>
              <a:t>clock constraints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1E8A-3F2E-340E-B808-756F55D7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8" y="2087948"/>
            <a:ext cx="6094995" cy="3928051"/>
          </a:xfrm>
          <a:prstGeom prst="rect">
            <a:avLst/>
          </a:prstGeom>
        </p:spPr>
      </p:pic>
      <p:sp>
        <p:nvSpPr>
          <p:cNvPr id="10" name="矩形: 圓角 6">
            <a:extLst>
              <a:ext uri="{FF2B5EF4-FFF2-40B4-BE49-F238E27FC236}">
                <a16:creationId xmlns:a16="http://schemas.microsoft.com/office/drawing/2014/main" id="{08CB6002-4FE2-9E8F-7AF8-6AB65BD67FCB}"/>
              </a:ext>
            </a:extLst>
          </p:cNvPr>
          <p:cNvSpPr/>
          <p:nvPr/>
        </p:nvSpPr>
        <p:spPr>
          <a:xfrm>
            <a:off x="3225748" y="4988173"/>
            <a:ext cx="680936" cy="19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0B4805-FF68-AE0E-FBAE-CDE70C1F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85" y="2087948"/>
            <a:ext cx="6937071" cy="4011346"/>
          </a:xfrm>
          <a:prstGeom prst="rect">
            <a:avLst/>
          </a:prstGeom>
        </p:spPr>
      </p:pic>
      <p:sp>
        <p:nvSpPr>
          <p:cNvPr id="14" name="矩形: 圓角 6">
            <a:extLst>
              <a:ext uri="{FF2B5EF4-FFF2-40B4-BE49-F238E27FC236}">
                <a16:creationId xmlns:a16="http://schemas.microsoft.com/office/drawing/2014/main" id="{CBBBFAB3-108D-95D4-6A3D-57B58BFFFB7F}"/>
              </a:ext>
            </a:extLst>
          </p:cNvPr>
          <p:cNvSpPr/>
          <p:nvPr/>
        </p:nvSpPr>
        <p:spPr>
          <a:xfrm>
            <a:off x="8145680" y="4312438"/>
            <a:ext cx="680936" cy="19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5" name="矩形: 圓角 6">
            <a:extLst>
              <a:ext uri="{FF2B5EF4-FFF2-40B4-BE49-F238E27FC236}">
                <a16:creationId xmlns:a16="http://schemas.microsoft.com/office/drawing/2014/main" id="{343B471F-3075-18E9-5472-9EF2146BA9F1}"/>
              </a:ext>
            </a:extLst>
          </p:cNvPr>
          <p:cNvSpPr/>
          <p:nvPr/>
        </p:nvSpPr>
        <p:spPr>
          <a:xfrm>
            <a:off x="8206152" y="4844400"/>
            <a:ext cx="680936" cy="19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15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C034-F2CF-EBBA-F336-F63759296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8AD51E4B-1BFA-561A-A003-AC66D8A4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3" y="2160002"/>
            <a:ext cx="8744014" cy="3538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866A7-6777-E244-CF1F-92811C7B7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9806-AFFA-24E0-114B-5CE3C501E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Create </a:t>
            </a:r>
            <a:r>
              <a:rPr lang="en-US" altLang="zh-CN" dirty="0"/>
              <a:t>clock constraints</a:t>
            </a:r>
            <a:endParaRPr lang="en-US" dirty="0"/>
          </a:p>
        </p:txBody>
      </p:sp>
      <p:sp>
        <p:nvSpPr>
          <p:cNvPr id="6" name="矩形: 圓角 6">
            <a:extLst>
              <a:ext uri="{FF2B5EF4-FFF2-40B4-BE49-F238E27FC236}">
                <a16:creationId xmlns:a16="http://schemas.microsoft.com/office/drawing/2014/main" id="{F32661BF-07DA-09FB-84CB-4245A0C0E1D9}"/>
              </a:ext>
            </a:extLst>
          </p:cNvPr>
          <p:cNvSpPr/>
          <p:nvPr/>
        </p:nvSpPr>
        <p:spPr>
          <a:xfrm>
            <a:off x="2160624" y="3929283"/>
            <a:ext cx="1160425" cy="19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4DF5519-D1E0-3513-391D-150C852B46B6}"/>
              </a:ext>
            </a:extLst>
          </p:cNvPr>
          <p:cNvSpPr/>
          <p:nvPr/>
        </p:nvSpPr>
        <p:spPr>
          <a:xfrm>
            <a:off x="4140554" y="3435211"/>
            <a:ext cx="5016146" cy="1991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11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39120-D7C7-5FAE-9628-7AF3E00B4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4802-A45B-B535-43BF-45ECEB79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0863-75CE-DF66-2313-E826BF00E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Run synthesis (It takes some time…</a:t>
            </a:r>
            <a:r>
              <a:rPr lang="en-US"/>
              <a:t>Please wait…)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170803-3BC2-AAD8-5528-813BE8C7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2" y="2128825"/>
            <a:ext cx="3543326" cy="340045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3730FAE5-7EC2-BB15-6B9F-F19EA9237CD5}"/>
              </a:ext>
            </a:extLst>
          </p:cNvPr>
          <p:cNvSpPr/>
          <p:nvPr/>
        </p:nvSpPr>
        <p:spPr>
          <a:xfrm>
            <a:off x="412738" y="3856742"/>
            <a:ext cx="1172809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9B0C17-F658-9A27-6246-787A9A8D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64" y="2104568"/>
            <a:ext cx="4791110" cy="3771928"/>
          </a:xfrm>
          <a:prstGeom prst="rect">
            <a:avLst/>
          </a:prstGeom>
        </p:spPr>
      </p:pic>
      <p:sp>
        <p:nvSpPr>
          <p:cNvPr id="10" name="矩形: 圓角 6">
            <a:extLst>
              <a:ext uri="{FF2B5EF4-FFF2-40B4-BE49-F238E27FC236}">
                <a16:creationId xmlns:a16="http://schemas.microsoft.com/office/drawing/2014/main" id="{CF2E2E7F-B1F0-BF73-9CAF-48F357A2A5F5}"/>
              </a:ext>
            </a:extLst>
          </p:cNvPr>
          <p:cNvSpPr/>
          <p:nvPr/>
        </p:nvSpPr>
        <p:spPr>
          <a:xfrm>
            <a:off x="6782865" y="5449702"/>
            <a:ext cx="862903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3EE8D9-A50F-F806-0926-B2F14A2A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262" y="2435125"/>
            <a:ext cx="3138510" cy="2843233"/>
          </a:xfrm>
          <a:prstGeom prst="rect">
            <a:avLst/>
          </a:prstGeom>
        </p:spPr>
      </p:pic>
      <p:sp>
        <p:nvSpPr>
          <p:cNvPr id="13" name="矩形: 圓角 6">
            <a:extLst>
              <a:ext uri="{FF2B5EF4-FFF2-40B4-BE49-F238E27FC236}">
                <a16:creationId xmlns:a16="http://schemas.microsoft.com/office/drawing/2014/main" id="{019365F3-5190-199F-479B-70ABDF86DD77}"/>
              </a:ext>
            </a:extLst>
          </p:cNvPr>
          <p:cNvSpPr/>
          <p:nvPr/>
        </p:nvSpPr>
        <p:spPr>
          <a:xfrm>
            <a:off x="9192653" y="4129298"/>
            <a:ext cx="1140067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5" name="矩形: 圓角 6">
            <a:extLst>
              <a:ext uri="{FF2B5EF4-FFF2-40B4-BE49-F238E27FC236}">
                <a16:creationId xmlns:a16="http://schemas.microsoft.com/office/drawing/2014/main" id="{D1600E73-D4AF-DD25-7DC0-89A452325B07}"/>
              </a:ext>
            </a:extLst>
          </p:cNvPr>
          <p:cNvSpPr/>
          <p:nvPr/>
        </p:nvSpPr>
        <p:spPr>
          <a:xfrm>
            <a:off x="9964215" y="4802002"/>
            <a:ext cx="862903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60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4EF9B-E065-AA15-6553-C350700F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FD42-B73A-2BDC-651A-D6846B15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E765-2A88-A816-16EA-E0AE2F9C3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Report timing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9BBD8EA-D252-ED4F-CD9F-E9524BB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6623"/>
            <a:ext cx="2286017" cy="4152930"/>
          </a:xfrm>
          <a:prstGeom prst="rect">
            <a:avLst/>
          </a:prstGeom>
        </p:spPr>
      </p:pic>
      <p:sp>
        <p:nvSpPr>
          <p:cNvPr id="13" name="矩形: 圓角 6">
            <a:extLst>
              <a:ext uri="{FF2B5EF4-FFF2-40B4-BE49-F238E27FC236}">
                <a16:creationId xmlns:a16="http://schemas.microsoft.com/office/drawing/2014/main" id="{6F17797D-40EB-682D-0EBC-3E5FC6D23735}"/>
              </a:ext>
            </a:extLst>
          </p:cNvPr>
          <p:cNvSpPr/>
          <p:nvPr/>
        </p:nvSpPr>
        <p:spPr>
          <a:xfrm>
            <a:off x="1175838" y="3749736"/>
            <a:ext cx="1632132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C377AF1-93A2-A6E5-2E34-4BE5111EF47B}"/>
              </a:ext>
            </a:extLst>
          </p:cNvPr>
          <p:cNvGrpSpPr/>
          <p:nvPr/>
        </p:nvGrpSpPr>
        <p:grpSpPr>
          <a:xfrm>
            <a:off x="5014234" y="931057"/>
            <a:ext cx="5404566" cy="3192012"/>
            <a:chOff x="3570968" y="2132426"/>
            <a:chExt cx="6824698" cy="426132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7BB86D-EB83-896B-14E9-B3C3C99EB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968" y="2132426"/>
              <a:ext cx="6824698" cy="4261323"/>
            </a:xfrm>
            <a:prstGeom prst="rect">
              <a:avLst/>
            </a:prstGeom>
          </p:spPr>
        </p:pic>
        <p:sp>
          <p:nvSpPr>
            <p:cNvPr id="6" name="矩形: 圓角 6">
              <a:extLst>
                <a:ext uri="{FF2B5EF4-FFF2-40B4-BE49-F238E27FC236}">
                  <a16:creationId xmlns:a16="http://schemas.microsoft.com/office/drawing/2014/main" id="{537D6805-04F0-F0E7-E340-D0A11CF4C183}"/>
                </a:ext>
              </a:extLst>
            </p:cNvPr>
            <p:cNvSpPr/>
            <p:nvPr/>
          </p:nvSpPr>
          <p:spPr>
            <a:xfrm>
              <a:off x="9037138" y="6071973"/>
              <a:ext cx="678362" cy="26758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B75349B-A57E-F558-9480-EAAA9122D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317" y="4311231"/>
            <a:ext cx="6756483" cy="22189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D400B1-2A33-91FE-584B-B8286C3A5958}"/>
              </a:ext>
            </a:extLst>
          </p:cNvPr>
          <p:cNvSpPr txBox="1">
            <a:spLocks/>
          </p:cNvSpPr>
          <p:nvPr/>
        </p:nvSpPr>
        <p:spPr>
          <a:xfrm>
            <a:off x="779967" y="3642916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DCE253-8825-DAE4-7E4B-A8D511914A32}"/>
              </a:ext>
            </a:extLst>
          </p:cNvPr>
          <p:cNvSpPr txBox="1">
            <a:spLocks/>
          </p:cNvSpPr>
          <p:nvPr/>
        </p:nvSpPr>
        <p:spPr>
          <a:xfrm>
            <a:off x="8910988" y="3749736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CDDDB31-3F6C-632E-C744-C516C8798549}"/>
              </a:ext>
            </a:extLst>
          </p:cNvPr>
          <p:cNvSpPr txBox="1">
            <a:spLocks/>
          </p:cNvSpPr>
          <p:nvPr/>
        </p:nvSpPr>
        <p:spPr>
          <a:xfrm>
            <a:off x="7887731" y="4489584"/>
            <a:ext cx="1894898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3 Output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F11B3C-3A4E-A034-B773-5D5FA9CF1C39}"/>
              </a:ext>
            </a:extLst>
          </p:cNvPr>
          <p:cNvSpPr txBox="1">
            <a:spLocks/>
          </p:cNvSpPr>
          <p:nvPr/>
        </p:nvSpPr>
        <p:spPr>
          <a:xfrm>
            <a:off x="5787354" y="6168188"/>
            <a:ext cx="4974989" cy="480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Since no </a:t>
            </a:r>
            <a:r>
              <a:rPr lang="en-US" altLang="zh-CN" b="1" dirty="0" err="1">
                <a:solidFill>
                  <a:srgbClr val="FF0000"/>
                </a:solidFill>
              </a:rPr>
              <a:t>clk</a:t>
            </a:r>
            <a:r>
              <a:rPr lang="en-US" altLang="zh-CN" b="1" dirty="0">
                <a:solidFill>
                  <a:srgbClr val="FF0000"/>
                </a:solidFill>
              </a:rPr>
              <a:t> in the design file, output inf!</a:t>
            </a:r>
          </a:p>
        </p:txBody>
      </p:sp>
    </p:spTree>
    <p:extLst>
      <p:ext uri="{BB962C8B-B14F-4D97-AF65-F5344CB8AC3E}">
        <p14:creationId xmlns:p14="http://schemas.microsoft.com/office/powerpoint/2010/main" val="723479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1EBD-D896-0D8E-9F72-7557668A4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3FAE6E0-8AA5-4237-5A2D-47237297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48" y="3806052"/>
            <a:ext cx="6053182" cy="2781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F4A04-2D6C-24C3-96FF-60EB10C8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53C1-5B43-EAAB-460F-C0D44FF2D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Run synthesis</a:t>
            </a:r>
          </a:p>
          <a:p>
            <a:r>
              <a:rPr lang="en-US" dirty="0"/>
              <a:t>Report utilization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2916AB-EF19-1A71-19B5-01BB38B3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623"/>
            <a:ext cx="2286017" cy="4152930"/>
          </a:xfrm>
          <a:prstGeom prst="rect">
            <a:avLst/>
          </a:prstGeom>
        </p:spPr>
      </p:pic>
      <p:sp>
        <p:nvSpPr>
          <p:cNvPr id="13" name="矩形: 圓角 6">
            <a:extLst>
              <a:ext uri="{FF2B5EF4-FFF2-40B4-BE49-F238E27FC236}">
                <a16:creationId xmlns:a16="http://schemas.microsoft.com/office/drawing/2014/main" id="{6F69AE08-D252-35F0-7F8D-25605AD422CA}"/>
              </a:ext>
            </a:extLst>
          </p:cNvPr>
          <p:cNvSpPr/>
          <p:nvPr/>
        </p:nvSpPr>
        <p:spPr>
          <a:xfrm>
            <a:off x="1234072" y="5079866"/>
            <a:ext cx="1632132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F4433B-F2C3-1DAE-5BCB-E126B76D1140}"/>
              </a:ext>
            </a:extLst>
          </p:cNvPr>
          <p:cNvSpPr txBox="1">
            <a:spLocks/>
          </p:cNvSpPr>
          <p:nvPr/>
        </p:nvSpPr>
        <p:spPr>
          <a:xfrm>
            <a:off x="890529" y="4992209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D4298A-2017-0FD9-6816-92CEDD51CC7A}"/>
              </a:ext>
            </a:extLst>
          </p:cNvPr>
          <p:cNvSpPr txBox="1">
            <a:spLocks/>
          </p:cNvSpPr>
          <p:nvPr/>
        </p:nvSpPr>
        <p:spPr>
          <a:xfrm>
            <a:off x="9029267" y="4046128"/>
            <a:ext cx="1894898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3 Output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E13401-766C-2F1E-5655-AEBA60FF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48" y="988070"/>
            <a:ext cx="3005159" cy="259081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8A5534-0B85-95A2-115C-40B037E98C94}"/>
              </a:ext>
            </a:extLst>
          </p:cNvPr>
          <p:cNvSpPr txBox="1">
            <a:spLocks/>
          </p:cNvSpPr>
          <p:nvPr/>
        </p:nvSpPr>
        <p:spPr>
          <a:xfrm>
            <a:off x="5174416" y="3011836"/>
            <a:ext cx="454105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矩形: 圓角 6">
            <a:extLst>
              <a:ext uri="{FF2B5EF4-FFF2-40B4-BE49-F238E27FC236}">
                <a16:creationId xmlns:a16="http://schemas.microsoft.com/office/drawing/2014/main" id="{6A8BE8BA-3A41-1DBD-CC67-16C8002CA4B2}"/>
              </a:ext>
            </a:extLst>
          </p:cNvPr>
          <p:cNvSpPr/>
          <p:nvPr/>
        </p:nvSpPr>
        <p:spPr>
          <a:xfrm>
            <a:off x="5545523" y="3110963"/>
            <a:ext cx="757306" cy="267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072A27-9491-1402-1286-F1433C5939AE}"/>
              </a:ext>
            </a:extLst>
          </p:cNvPr>
          <p:cNvSpPr txBox="1">
            <a:spLocks/>
          </p:cNvSpPr>
          <p:nvPr/>
        </p:nvSpPr>
        <p:spPr>
          <a:xfrm>
            <a:off x="9213151" y="5594065"/>
            <a:ext cx="2903309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Synthesis success!</a:t>
            </a:r>
          </a:p>
        </p:txBody>
      </p:sp>
    </p:spTree>
    <p:extLst>
      <p:ext uri="{BB962C8B-B14F-4D97-AF65-F5344CB8AC3E}">
        <p14:creationId xmlns:p14="http://schemas.microsoft.com/office/powerpoint/2010/main" val="250946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Submission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279EEE-CD37-F225-BC3E-C6D54E9F4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9435"/>
            <a:ext cx="10515600" cy="50087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Submit to </a:t>
            </a:r>
            <a:r>
              <a:rPr lang="en-US" altLang="zh-CN" b="1" dirty="0" err="1"/>
              <a:t>HackMD</a:t>
            </a:r>
            <a:r>
              <a:rPr lang="en-US" altLang="zh-CN" b="1" dirty="0"/>
              <a:t>.</a:t>
            </a:r>
          </a:p>
          <a:p>
            <a:r>
              <a:rPr lang="en-US" dirty="0"/>
              <a:t>Simulation success screenshot</a:t>
            </a:r>
          </a:p>
          <a:p>
            <a:r>
              <a:rPr lang="en-US" altLang="zh-CN" dirty="0"/>
              <a:t>Synthesis success screenshot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Submit to GitHub.</a:t>
            </a:r>
          </a:p>
          <a:p>
            <a:pPr fontAlgn="base"/>
            <a:r>
              <a:rPr lang="en-HK" dirty="0"/>
              <a:t>Create your repository. In your lab1 folder, please include:</a:t>
            </a:r>
          </a:p>
          <a:p>
            <a:pPr lvl="1" fontAlgn="base"/>
            <a:r>
              <a:rPr lang="en-HK" dirty="0">
                <a:effectLst/>
              </a:rPr>
              <a:t>/</a:t>
            </a:r>
            <a:r>
              <a:rPr lang="en-HK" dirty="0" err="1">
                <a:effectLst/>
              </a:rPr>
              <a:t>src</a:t>
            </a:r>
            <a:r>
              <a:rPr lang="en-HK" dirty="0">
                <a:effectLst/>
              </a:rPr>
              <a:t> - design sources, .v, tb</a:t>
            </a:r>
          </a:p>
          <a:p>
            <a:pPr lvl="1" fontAlgn="base"/>
            <a:r>
              <a:rPr lang="en-HK" dirty="0">
                <a:effectLst/>
              </a:rPr>
              <a:t>/report - </a:t>
            </a:r>
            <a:r>
              <a:rPr lang="en-HK" dirty="0" err="1">
                <a:effectLst/>
              </a:rPr>
              <a:t>rtl</a:t>
            </a:r>
            <a:r>
              <a:rPr lang="en-HK" dirty="0">
                <a:effectLst/>
              </a:rPr>
              <a:t> simulation log, synthesis log/resource, timing report</a:t>
            </a:r>
          </a:p>
          <a:p>
            <a:pPr lvl="1" fontAlgn="base"/>
            <a:endParaRPr lang="en-HK" dirty="0"/>
          </a:p>
          <a:p>
            <a:pPr marL="0" indent="0" fontAlgn="base">
              <a:buNone/>
            </a:pPr>
            <a:r>
              <a:rPr lang="en-US" altLang="zh-CN" b="1"/>
              <a:t>Due Date: 23:59PM, Feb 9</a:t>
            </a:r>
            <a:endParaRPr lang="en-US" altLang="zh-CN" b="1" dirty="0"/>
          </a:p>
          <a:p>
            <a:pPr fontAlgn="base"/>
            <a:endParaRPr lang="en-H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96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25513-72F9-83B9-C375-BF2C7ADC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B476-5CC4-CB1F-D318-5570BFFB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1EFF1-8201-B1B3-154C-558F5F362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Vitis VM folder: (copy from TAs)</a:t>
            </a:r>
          </a:p>
          <a:p>
            <a:pPr lvl="1"/>
            <a:r>
              <a:rPr lang="en-US" altLang="zh-CN" dirty="0"/>
              <a:t>Experimental tool development kit zip files</a:t>
            </a:r>
          </a:p>
          <a:p>
            <a:pPr lvl="1"/>
            <a:r>
              <a:rPr lang="en-US" dirty="0"/>
              <a:t>User guide</a:t>
            </a:r>
          </a:p>
          <a:p>
            <a:pPr lvl="1"/>
            <a:r>
              <a:rPr lang="en-US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unzip</a:t>
            </a:r>
            <a:r>
              <a:rPr lang="zh-CN" altLang="en-US" dirty="0"/>
              <a:t> </a:t>
            </a:r>
            <a:r>
              <a:rPr lang="en-US" altLang="zh-CN" dirty="0"/>
              <a:t>files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200GB,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endParaRPr lang="en-US" dirty="0"/>
          </a:p>
          <a:p>
            <a:r>
              <a:rPr lang="en-US" dirty="0"/>
              <a:t>Verilog folder: (</a:t>
            </a:r>
            <a:r>
              <a:rPr lang="en-US" dirty="0">
                <a:hlinkClick r:id="rId2"/>
              </a:rPr>
              <a:t>https://github.com/roo-nju/hkust-soc-lab/tree/main/Lab1/Verilog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Design file</a:t>
            </a:r>
          </a:p>
          <a:p>
            <a:pPr lvl="1"/>
            <a:r>
              <a:rPr lang="en-US" dirty="0"/>
              <a:t>Simulation file</a:t>
            </a:r>
          </a:p>
          <a:p>
            <a:pPr lvl="1"/>
            <a:r>
              <a:rPr lang="en-US" dirty="0"/>
              <a:t>Test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387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389"/>
            <a:ext cx="11170024" cy="886884"/>
          </a:xfrm>
        </p:spPr>
        <p:txBody>
          <a:bodyPr>
            <a:normAutofit/>
          </a:bodyPr>
          <a:lstStyle/>
          <a:p>
            <a:r>
              <a:rPr lang="en-US" dirty="0"/>
              <a:t>Import the experimental tool development kit to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Refer to the user guide in the Vitis VM folder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D562E8-3C43-560E-A836-7CB9422B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36" y="1751723"/>
            <a:ext cx="7000336" cy="771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DCBC4F-2C0D-2B3E-2D6A-8818552BB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36" y="2780980"/>
            <a:ext cx="4784999" cy="27399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A18C34-7784-5AB0-0B89-E584B2362E46}"/>
              </a:ext>
            </a:extLst>
          </p:cNvPr>
          <p:cNvSpPr/>
          <p:nvPr/>
        </p:nvSpPr>
        <p:spPr>
          <a:xfrm>
            <a:off x="914836" y="4566249"/>
            <a:ext cx="4652077" cy="9546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45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CCC0A-B8E5-6751-3F35-59D1E18E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7B5D-A162-923D-2789-FC39800E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4B7B1-B92E-4602-9344-CA01E88D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Open the vivado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B7AF8F-F4D3-4972-9715-A9085AB0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11" y="2267212"/>
            <a:ext cx="5923961" cy="37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6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7D816-4211-8B1D-7DAD-AC5FFFA5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8DD0-DADF-BDF4-4DF8-8579160C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087D-1169-4C7F-71F6-2344136F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Create project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B3047F-8C22-81AC-12E9-8CC8D7CE8FF4}"/>
              </a:ext>
            </a:extLst>
          </p:cNvPr>
          <p:cNvGrpSpPr/>
          <p:nvPr/>
        </p:nvGrpSpPr>
        <p:grpSpPr>
          <a:xfrm>
            <a:off x="891396" y="2175408"/>
            <a:ext cx="7493753" cy="4548946"/>
            <a:chOff x="2098819" y="1624693"/>
            <a:chExt cx="8534949" cy="5310895"/>
          </a:xfrm>
        </p:grpSpPr>
        <p:pic>
          <p:nvPicPr>
            <p:cNvPr id="5" name="圖片 3">
              <a:extLst>
                <a:ext uri="{FF2B5EF4-FFF2-40B4-BE49-F238E27FC236}">
                  <a16:creationId xmlns:a16="http://schemas.microsoft.com/office/drawing/2014/main" id="{EAECC82B-E625-45EC-ADBA-854F2D89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8819" y="1624693"/>
              <a:ext cx="8534949" cy="5310895"/>
            </a:xfrm>
            <a:prstGeom prst="rect">
              <a:avLst/>
            </a:prstGeom>
          </p:spPr>
        </p:pic>
        <p:sp>
          <p:nvSpPr>
            <p:cNvPr id="7" name="矩形: 圓角 4">
              <a:extLst>
                <a:ext uri="{FF2B5EF4-FFF2-40B4-BE49-F238E27FC236}">
                  <a16:creationId xmlns:a16="http://schemas.microsoft.com/office/drawing/2014/main" id="{2D77A9D1-4E0B-4D53-AC77-9ACE8F160C68}"/>
                </a:ext>
              </a:extLst>
            </p:cNvPr>
            <p:cNvSpPr/>
            <p:nvPr/>
          </p:nvSpPr>
          <p:spPr>
            <a:xfrm>
              <a:off x="2835941" y="3386740"/>
              <a:ext cx="639192" cy="1775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452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C92D7-DCC1-E5BE-D903-24D504E96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DE8BD-B9FF-7AAD-B075-26675BEB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B2E7-754E-D3B3-CCE4-00ABABC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Create project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C49534-18A8-1873-2AE9-F71A31CC0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50" y="2134505"/>
            <a:ext cx="7258389" cy="4458224"/>
          </a:xfrm>
          <a:prstGeom prst="rect">
            <a:avLst/>
          </a:prstGeom>
        </p:spPr>
      </p:pic>
      <p:sp>
        <p:nvSpPr>
          <p:cNvPr id="6" name="矩形: 圓角 12">
            <a:extLst>
              <a:ext uri="{FF2B5EF4-FFF2-40B4-BE49-F238E27FC236}">
                <a16:creationId xmlns:a16="http://schemas.microsoft.com/office/drawing/2014/main" id="{94564AC8-77E9-26B7-EE3C-7E12CE7B8468}"/>
              </a:ext>
            </a:extLst>
          </p:cNvPr>
          <p:cNvSpPr/>
          <p:nvPr/>
        </p:nvSpPr>
        <p:spPr>
          <a:xfrm>
            <a:off x="5614719" y="6056282"/>
            <a:ext cx="534838" cy="223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7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71623-FB3D-B874-8F00-127D1316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61FE-0EBF-9DF3-CC8E-3726E4C1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2B24-5534-9506-7DE3-38692B6FC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Select RTL project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2D265B9-3B36-1F5B-6229-3786E776A2D9}"/>
              </a:ext>
            </a:extLst>
          </p:cNvPr>
          <p:cNvGrpSpPr/>
          <p:nvPr/>
        </p:nvGrpSpPr>
        <p:grpSpPr>
          <a:xfrm>
            <a:off x="960407" y="2133600"/>
            <a:ext cx="7981363" cy="4351202"/>
            <a:chOff x="1455935" y="580231"/>
            <a:chExt cx="9280129" cy="5697538"/>
          </a:xfrm>
        </p:grpSpPr>
        <p:pic>
          <p:nvPicPr>
            <p:cNvPr id="5" name="內容版面配置區 4">
              <a:extLst>
                <a:ext uri="{FF2B5EF4-FFF2-40B4-BE49-F238E27FC236}">
                  <a16:creationId xmlns:a16="http://schemas.microsoft.com/office/drawing/2014/main" id="{442FCC91-C893-ECCA-7DBE-EE8C0899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935" y="580231"/>
              <a:ext cx="9280129" cy="5697538"/>
            </a:xfrm>
            <a:prstGeom prst="rect">
              <a:avLst/>
            </a:prstGeom>
          </p:spPr>
        </p:pic>
        <p:sp>
          <p:nvSpPr>
            <p:cNvPr id="6" name="矩形: 圓角 12">
              <a:extLst>
                <a:ext uri="{FF2B5EF4-FFF2-40B4-BE49-F238E27FC236}">
                  <a16:creationId xmlns:a16="http://schemas.microsoft.com/office/drawing/2014/main" id="{65DDDBDC-E0B1-BE5B-8819-7E307F46D10E}"/>
                </a:ext>
              </a:extLst>
            </p:cNvPr>
            <p:cNvSpPr/>
            <p:nvPr/>
          </p:nvSpPr>
          <p:spPr>
            <a:xfrm>
              <a:off x="3213716" y="2095131"/>
              <a:ext cx="6152225" cy="38173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4" name="矩形: 圓角 12">
            <a:extLst>
              <a:ext uri="{FF2B5EF4-FFF2-40B4-BE49-F238E27FC236}">
                <a16:creationId xmlns:a16="http://schemas.microsoft.com/office/drawing/2014/main" id="{0D86A303-9900-ED40-B1AB-6C1BFEB4262D}"/>
              </a:ext>
            </a:extLst>
          </p:cNvPr>
          <p:cNvSpPr/>
          <p:nvPr/>
        </p:nvSpPr>
        <p:spPr>
          <a:xfrm>
            <a:off x="6205269" y="5963728"/>
            <a:ext cx="534838" cy="223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21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24E2A-8C91-0925-F2D6-53126ED73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85F8-5C88-28FB-14E7-353492D52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89"/>
            <a:ext cx="11210026" cy="886884"/>
          </a:xfrm>
        </p:spPr>
        <p:txBody>
          <a:bodyPr>
            <a:normAutofit/>
          </a:bodyPr>
          <a:lstStyle/>
          <a:p>
            <a:r>
              <a:rPr lang="en-US" dirty="0"/>
              <a:t>Run a simple case to verify the simulation and synthesis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5E8B-C30B-D23B-B029-02ECCDBD0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Create a new project</a:t>
            </a:r>
          </a:p>
          <a:p>
            <a:r>
              <a:rPr lang="en-US" dirty="0"/>
              <a:t>Add sources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875FCD-7A71-4151-F4D3-0FBE928C0313}"/>
              </a:ext>
            </a:extLst>
          </p:cNvPr>
          <p:cNvGrpSpPr/>
          <p:nvPr/>
        </p:nvGrpSpPr>
        <p:grpSpPr>
          <a:xfrm>
            <a:off x="931652" y="2127849"/>
            <a:ext cx="6865164" cy="3983981"/>
            <a:chOff x="1795756" y="746171"/>
            <a:chExt cx="8600487" cy="5365659"/>
          </a:xfrm>
        </p:grpSpPr>
        <p:pic>
          <p:nvPicPr>
            <p:cNvPr id="8" name="圖片 1">
              <a:extLst>
                <a:ext uri="{FF2B5EF4-FFF2-40B4-BE49-F238E27FC236}">
                  <a16:creationId xmlns:a16="http://schemas.microsoft.com/office/drawing/2014/main" id="{0A3C29A7-0C51-4E6E-8FA2-2EAEAEE03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756" y="746171"/>
              <a:ext cx="8600487" cy="5365659"/>
            </a:xfrm>
            <a:prstGeom prst="rect">
              <a:avLst/>
            </a:prstGeom>
          </p:spPr>
        </p:pic>
        <p:sp>
          <p:nvSpPr>
            <p:cNvPr id="9" name="矩形: 圓角 6">
              <a:extLst>
                <a:ext uri="{FF2B5EF4-FFF2-40B4-BE49-F238E27FC236}">
                  <a16:creationId xmlns:a16="http://schemas.microsoft.com/office/drawing/2014/main" id="{EE330B80-D139-4803-89AB-EF087ECE41CD}"/>
                </a:ext>
              </a:extLst>
            </p:cNvPr>
            <p:cNvSpPr/>
            <p:nvPr/>
          </p:nvSpPr>
          <p:spPr>
            <a:xfrm>
              <a:off x="7386221" y="5419372"/>
              <a:ext cx="639192" cy="2415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08D8E6-5878-F738-AA4E-1CFB579A2954}"/>
              </a:ext>
            </a:extLst>
          </p:cNvPr>
          <p:cNvSpPr txBox="1">
            <a:spLocks/>
          </p:cNvSpPr>
          <p:nvPr/>
        </p:nvSpPr>
        <p:spPr>
          <a:xfrm>
            <a:off x="5859691" y="5899933"/>
            <a:ext cx="2903309" cy="48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Directly next step</a:t>
            </a:r>
          </a:p>
        </p:txBody>
      </p:sp>
    </p:spTree>
    <p:extLst>
      <p:ext uri="{BB962C8B-B14F-4D97-AF65-F5344CB8AC3E}">
        <p14:creationId xmlns:p14="http://schemas.microsoft.com/office/powerpoint/2010/main" val="308885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36860</TotalTime>
  <Words>574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SOC Design Lab</vt:lpstr>
      <vt:lpstr>Objectives</vt:lpstr>
      <vt:lpstr>Needed files</vt:lpstr>
      <vt:lpstr>Import the experimental tool development kit to virtual machine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Run a simple case to verify the simulation and synthesis function</vt:lpstr>
      <vt:lpstr>Submission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Lai</dc:creator>
  <cp:lastModifiedBy>WU Yongkun</cp:lastModifiedBy>
  <cp:revision>255</cp:revision>
  <dcterms:created xsi:type="dcterms:W3CDTF">2021-09-21T21:35:46Z</dcterms:created>
  <dcterms:modified xsi:type="dcterms:W3CDTF">2025-02-03T13:51:59Z</dcterms:modified>
</cp:coreProperties>
</file>